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4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5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6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7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8.xml" ContentType="application/vnd.openxmlformats-officedocument.theme+xml"/>
  <Override PartName="/ppt/slideLayouts/slideLayout23.xml" ContentType="application/vnd.openxmlformats-officedocument.presentationml.slideLayout+xml"/>
  <Override PartName="/ppt/theme/theme9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10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11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1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1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717" r:id="rId4"/>
    <p:sldMasterId id="2147483648" r:id="rId5"/>
    <p:sldMasterId id="2147483713" r:id="rId6"/>
    <p:sldMasterId id="2147483695" r:id="rId7"/>
    <p:sldMasterId id="2147483699" r:id="rId8"/>
    <p:sldMasterId id="2147483703" r:id="rId9"/>
    <p:sldMasterId id="2147483707" r:id="rId10"/>
    <p:sldMasterId id="2147483721" r:id="rId11"/>
    <p:sldMasterId id="2147483725" r:id="rId12"/>
    <p:sldMasterId id="2147483727" r:id="rId13"/>
    <p:sldMasterId id="2147483731" r:id="rId14"/>
    <p:sldMasterId id="2147483735" r:id="rId15"/>
    <p:sldMasterId id="2147483739" r:id="rId16"/>
    <p:sldMasterId id="2147483743" r:id="rId17"/>
  </p:sldMasterIdLst>
  <p:notesMasterIdLst>
    <p:notesMasterId r:id="rId32"/>
  </p:notesMasterIdLst>
  <p:handoutMasterIdLst>
    <p:handoutMasterId r:id="rId33"/>
  </p:handoutMasterIdLst>
  <p:sldIdLst>
    <p:sldId id="257" r:id="rId18"/>
    <p:sldId id="263" r:id="rId19"/>
    <p:sldId id="258" r:id="rId20"/>
    <p:sldId id="259" r:id="rId21"/>
    <p:sldId id="260" r:id="rId22"/>
    <p:sldId id="262" r:id="rId23"/>
    <p:sldId id="261" r:id="rId24"/>
    <p:sldId id="265" r:id="rId25"/>
    <p:sldId id="264" r:id="rId26"/>
    <p:sldId id="269" r:id="rId27"/>
    <p:sldId id="266" r:id="rId28"/>
    <p:sldId id="267" r:id="rId29"/>
    <p:sldId id="268" r:id="rId30"/>
    <p:sldId id="270" r:id="rId31"/>
  </p:sldIdLst>
  <p:sldSz cx="12192000" cy="6858000"/>
  <p:notesSz cx="6858000" cy="9144000"/>
  <p:embeddedFontLst>
    <p:embeddedFont>
      <p:font typeface="Atkinson Hyperlegible Next Ligh" pitchFamily="50" charset="0"/>
      <p:regular r:id="rId34"/>
      <p:italic r:id="rId35"/>
    </p:embeddedFont>
    <p:embeddedFont>
      <p:font typeface="Atkinson Hyperlegible Next Medi" pitchFamily="50" charset="0"/>
      <p:regular r:id="rId36"/>
      <p:italic r:id="rId3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744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91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0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viewProps" Target="viewProps.xml"/><Relationship Id="rId21" Type="http://schemas.openxmlformats.org/officeDocument/2006/relationships/slide" Target="slides/slide4.xml"/><Relationship Id="rId34" Type="http://schemas.openxmlformats.org/officeDocument/2006/relationships/font" Target="fonts/font1.fntdata"/><Relationship Id="rId7" Type="http://schemas.openxmlformats.org/officeDocument/2006/relationships/slideMaster" Target="slideMasters/slideMaster4.xml"/><Relationship Id="rId2" Type="http://schemas.openxmlformats.org/officeDocument/2006/relationships/customXml" Target="../customXml/item2.xml"/><Relationship Id="rId16" Type="http://schemas.openxmlformats.org/officeDocument/2006/relationships/slideMaster" Target="slideMasters/slideMaster13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7.xml"/><Relationship Id="rId32" Type="http://schemas.openxmlformats.org/officeDocument/2006/relationships/notesMaster" Target="notesMasters/notesMaster1.xml"/><Relationship Id="rId37" Type="http://schemas.openxmlformats.org/officeDocument/2006/relationships/font" Target="fonts/font4.fntdata"/><Relationship Id="rId40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Master" Target="slideMasters/slideMaster12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font" Target="fonts/font3.fntdata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Master" Target="slideMasters/slideMaster11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font" Target="fonts/font2.fntdata"/><Relationship Id="rId8" Type="http://schemas.openxmlformats.org/officeDocument/2006/relationships/slideMaster" Target="slideMasters/slideMaster5.xml"/><Relationship Id="rId3" Type="http://schemas.openxmlformats.org/officeDocument/2006/relationships/customXml" Target="../customXml/item3.xml"/><Relationship Id="rId12" Type="http://schemas.openxmlformats.org/officeDocument/2006/relationships/slideMaster" Target="slideMasters/slideMaster9.xml"/><Relationship Id="rId17" Type="http://schemas.openxmlformats.org/officeDocument/2006/relationships/slideMaster" Target="slideMasters/slideMaster14.xml"/><Relationship Id="rId25" Type="http://schemas.openxmlformats.org/officeDocument/2006/relationships/slide" Target="slides/slide8.xml"/><Relationship Id="rId33" Type="http://schemas.openxmlformats.org/officeDocument/2006/relationships/handoutMaster" Target="handoutMasters/handoutMaster1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75B2C42-A861-3501-593E-916B1913DEC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E20337-4047-E4C6-D265-1BE298B04BC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70A573-6C1D-49AA-BBF1-73101A23DEA7}" type="datetimeFigureOut">
              <a:rPr lang="nl-NL" smtClean="0"/>
              <a:t>12-2-2026</a:t>
            </a:fld>
            <a:endParaRPr lang="nl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0090F7-7463-0D6B-402B-FB209E03521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1E5774-63CA-67C0-A56D-483B9BC6188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A29A39-4FE5-43C5-92AC-FEEF64F646CF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30175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88398D-6B53-4558-BF6B-44AAB9F264F1}" type="datetimeFigureOut">
              <a:rPr lang="nl-NL" smtClean="0"/>
              <a:t>12-2-2026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314AAE-B548-4673-87FD-AE3A6374918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09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Deze </a:t>
            </a:r>
            <a:r>
              <a:rPr lang="nl-NL" dirty="0" err="1"/>
              <a:t>powerpoint</a:t>
            </a:r>
            <a:r>
              <a:rPr lang="nl-NL" dirty="0"/>
              <a:t> is gemaakt met het lettertype Atkinson </a:t>
            </a:r>
            <a:r>
              <a:rPr lang="nl-NL" dirty="0" err="1"/>
              <a:t>Hyperlegible</a:t>
            </a:r>
            <a:r>
              <a:rPr lang="nl-NL" dirty="0"/>
              <a:t> Next. Dit lettertype is geoptimaliseerd voor mensen met een visuele beperking.</a:t>
            </a:r>
            <a:br>
              <a:rPr lang="nl-NL" dirty="0"/>
            </a:br>
            <a:r>
              <a:rPr lang="nl-NL" dirty="0"/>
              <a:t>Het is de downloaden via https://www.brailleinstitute.org/freefont/ of te gebruiken via Google Fonts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314AAE-B548-4673-87FD-AE3A6374918E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3119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C1BB2-32E6-4B2B-8012-AC04CAF987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949EE8-EE50-4931-AD9C-B1CC6D8308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4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54B41-119F-4533-B370-501A3FBAA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11D8-3E18-4639-B51D-5C2151941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62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BC397-4F43-4899-994C-59617431F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8E0D1-717F-410D-B2B2-45D06E6EBE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1EFD3E-00DC-4E0E-AE04-77E2944341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68BF0A-39A0-402B-89AE-A4880AF87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5CF280-4E0A-457A-9ECE-B436B1799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849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C1BB2-32E6-4B2B-8012-AC04CAF987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949EE8-EE50-4931-AD9C-B1CC6D8308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4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54B41-119F-4533-B370-501A3FBAA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11D8-3E18-4639-B51D-5C2151941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804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F8076-F96D-4960-AB6D-86A68DE15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915CC-8132-4496-8184-30140CD0E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4000"/>
            </a:lvl1pPr>
            <a:lvl2pPr>
              <a:defRPr sz="3600"/>
            </a:lvl2pPr>
            <a:lvl3pPr>
              <a:defRPr sz="3200"/>
            </a:lvl3pPr>
            <a:lvl4pPr>
              <a:defRPr sz="240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8D599E-3ACF-4D84-B3C3-DE8852E1B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9F8EAB-5FB6-47D5-93B1-5A8D66E6D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8090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BC397-4F43-4899-994C-59617431F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8E0D1-717F-410D-B2B2-45D06E6EBE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1EFD3E-00DC-4E0E-AE04-77E2944341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68BF0A-39A0-402B-89AE-A4880AF87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5CF280-4E0A-457A-9ECE-B436B1799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773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C1BB2-32E6-4B2B-8012-AC04CAF987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949EE8-EE50-4931-AD9C-B1CC6D8308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4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54B41-119F-4533-B370-501A3FBAA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11D8-3E18-4639-B51D-5C2151941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8874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F8076-F96D-4960-AB6D-86A68DE15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915CC-8132-4496-8184-30140CD0E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4000"/>
            </a:lvl1pPr>
            <a:lvl2pPr>
              <a:defRPr sz="3600"/>
            </a:lvl2pPr>
            <a:lvl3pPr>
              <a:defRPr sz="3200"/>
            </a:lvl3pPr>
            <a:lvl4pPr>
              <a:defRPr sz="240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8D599E-3ACF-4D84-B3C3-DE8852E1B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9F8EAB-5FB6-47D5-93B1-5A8D66E6D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146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BC397-4F43-4899-994C-59617431F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8E0D1-717F-410D-B2B2-45D06E6EBE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1EFD3E-00DC-4E0E-AE04-77E2944341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68BF0A-39A0-402B-89AE-A4880AF87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5CF280-4E0A-457A-9ECE-B436B1799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7212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C1BB2-32E6-4B2B-8012-AC04CAF987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949EE8-EE50-4931-AD9C-B1CC6D8308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4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54B41-119F-4533-B370-501A3FBAA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11D8-3E18-4639-B51D-5C2151941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2093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F8076-F96D-4960-AB6D-86A68DE15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915CC-8132-4496-8184-30140CD0E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4000"/>
            </a:lvl1pPr>
            <a:lvl2pPr>
              <a:defRPr sz="3600"/>
            </a:lvl2pPr>
            <a:lvl3pPr>
              <a:defRPr sz="3200"/>
            </a:lvl3pPr>
            <a:lvl4pPr>
              <a:defRPr sz="240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8D599E-3ACF-4D84-B3C3-DE8852E1B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9F8EAB-5FB6-47D5-93B1-5A8D66E6D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9770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BC397-4F43-4899-994C-59617431F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8E0D1-717F-410D-B2B2-45D06E6EBE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1EFD3E-00DC-4E0E-AE04-77E2944341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68BF0A-39A0-402B-89AE-A4880AF87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5CF280-4E0A-457A-9ECE-B436B1799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197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F8076-F96D-4960-AB6D-86A68DE15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915CC-8132-4496-8184-30140CD0E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4000"/>
            </a:lvl1pPr>
            <a:lvl2pPr>
              <a:defRPr sz="3600"/>
            </a:lvl2pPr>
            <a:lvl3pPr>
              <a:defRPr sz="3200"/>
            </a:lvl3pPr>
            <a:lvl4pPr>
              <a:defRPr sz="240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8D599E-3ACF-4D84-B3C3-DE8852E1B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9F8EAB-5FB6-47D5-93B1-5A8D66E6D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6398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C1BB2-32E6-4B2B-8012-AC04CAF987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949EE8-EE50-4931-AD9C-B1CC6D8308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4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54B41-119F-4533-B370-501A3FBAA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11D8-3E18-4639-B51D-5C2151941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6689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F8076-F96D-4960-AB6D-86A68DE15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915CC-8132-4496-8184-30140CD0E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4000"/>
            </a:lvl1pPr>
            <a:lvl2pPr>
              <a:defRPr sz="3600"/>
            </a:lvl2pPr>
            <a:lvl3pPr>
              <a:defRPr sz="3200"/>
            </a:lvl3pPr>
            <a:lvl4pPr>
              <a:defRPr sz="240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8D599E-3ACF-4D84-B3C3-DE8852E1B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9F8EAB-5FB6-47D5-93B1-5A8D66E6D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841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BC397-4F43-4899-994C-59617431F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8E0D1-717F-410D-B2B2-45D06E6EBE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1EFD3E-00DC-4E0E-AE04-77E2944341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68BF0A-39A0-402B-89AE-A4880AF87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5CF280-4E0A-457A-9ECE-B436B1799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56490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469EEDD-E975-8C51-CB0C-4A927E07871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97885" y="177373"/>
            <a:ext cx="8778875" cy="923925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5400"/>
            </a:lvl1pPr>
          </a:lstStyle>
          <a:p>
            <a:pPr lvl="0"/>
            <a:r>
              <a:rPr lang="en-US" dirty="0"/>
              <a:t>Click to edit text</a:t>
            </a:r>
          </a:p>
          <a:p>
            <a:pPr lvl="1"/>
            <a:endParaRPr lang="nl-NL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A35DEC0E-A3C9-2944-AE04-4B19D334DF3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397884" y="1546136"/>
            <a:ext cx="8778875" cy="923925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5400"/>
            </a:lvl1pPr>
          </a:lstStyle>
          <a:p>
            <a:pPr lvl="0"/>
            <a:r>
              <a:rPr lang="en-US" dirty="0"/>
              <a:t>Click to edit text</a:t>
            </a:r>
          </a:p>
          <a:p>
            <a:pPr lvl="1"/>
            <a:endParaRPr lang="nl-NL" dirty="0"/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7DFDF64B-93C4-A85E-3215-A0D5066F667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397883" y="2967037"/>
            <a:ext cx="8778875" cy="923925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5400"/>
            </a:lvl1pPr>
          </a:lstStyle>
          <a:p>
            <a:pPr lvl="0"/>
            <a:r>
              <a:rPr lang="en-US" dirty="0"/>
              <a:t>Click to edit text</a:t>
            </a:r>
          </a:p>
          <a:p>
            <a:pPr lvl="1"/>
            <a:endParaRPr lang="nl-NL" dirty="0"/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DEDBB0DA-816C-F99C-3977-E874E668239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97882" y="4387344"/>
            <a:ext cx="8778875" cy="923925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5400"/>
            </a:lvl1pPr>
          </a:lstStyle>
          <a:p>
            <a:pPr lvl="0"/>
            <a:r>
              <a:rPr lang="en-US" dirty="0"/>
              <a:t>Click to edit text</a:t>
            </a:r>
          </a:p>
          <a:p>
            <a:pPr lvl="1"/>
            <a:endParaRPr lang="nl-NL" dirty="0"/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010FFADD-BF9E-7DE5-87E5-AC901C71444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97881" y="5652425"/>
            <a:ext cx="8778875" cy="923925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5400"/>
            </a:lvl1pPr>
          </a:lstStyle>
          <a:p>
            <a:pPr lvl="0"/>
            <a:r>
              <a:rPr lang="en-US" dirty="0"/>
              <a:t>Click to edit text</a:t>
            </a:r>
          </a:p>
          <a:p>
            <a:pPr lvl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14866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C1BB2-32E6-4B2B-8012-AC04CAF987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949EE8-EE50-4931-AD9C-B1CC6D8308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4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54B41-119F-4533-B370-501A3FBAA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11D8-3E18-4639-B51D-5C2151941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08304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F8076-F96D-4960-AB6D-86A68DE15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915CC-8132-4496-8184-30140CD0E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4000"/>
            </a:lvl1pPr>
            <a:lvl2pPr>
              <a:defRPr sz="3600"/>
            </a:lvl2pPr>
            <a:lvl3pPr>
              <a:defRPr sz="3200"/>
            </a:lvl3pPr>
            <a:lvl4pPr>
              <a:defRPr sz="240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8D599E-3ACF-4D84-B3C3-DE8852E1B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9F8EAB-5FB6-47D5-93B1-5A8D66E6D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10517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BC397-4F43-4899-994C-59617431F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8E0D1-717F-410D-B2B2-45D06E6EBE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1EFD3E-00DC-4E0E-AE04-77E2944341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68BF0A-39A0-402B-89AE-A4880AF87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5CF280-4E0A-457A-9ECE-B436B1799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3685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C1BB2-32E6-4B2B-8012-AC04CAF987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949EE8-EE50-4931-AD9C-B1CC6D8308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4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54B41-119F-4533-B370-501A3FBAA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11D8-3E18-4639-B51D-5C2151941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0089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F8076-F96D-4960-AB6D-86A68DE15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915CC-8132-4496-8184-30140CD0E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4000"/>
            </a:lvl1pPr>
            <a:lvl2pPr>
              <a:defRPr sz="3600"/>
            </a:lvl2pPr>
            <a:lvl3pPr>
              <a:defRPr sz="3200"/>
            </a:lvl3pPr>
            <a:lvl4pPr>
              <a:defRPr sz="240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8D599E-3ACF-4D84-B3C3-DE8852E1B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9F8EAB-5FB6-47D5-93B1-5A8D66E6D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21910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BC397-4F43-4899-994C-59617431F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8E0D1-717F-410D-B2B2-45D06E6EBE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1EFD3E-00DC-4E0E-AE04-77E2944341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68BF0A-39A0-402B-89AE-A4880AF87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5CF280-4E0A-457A-9ECE-B436B1799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653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BC397-4F43-4899-994C-59617431F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8E0D1-717F-410D-B2B2-45D06E6EBE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1EFD3E-00DC-4E0E-AE04-77E2944341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68BF0A-39A0-402B-89AE-A4880AF87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5CF280-4E0A-457A-9ECE-B436B1799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32258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C1BB2-32E6-4B2B-8012-AC04CAF987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949EE8-EE50-4931-AD9C-B1CC6D8308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4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54B41-119F-4533-B370-501A3FBAA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11D8-3E18-4639-B51D-5C2151941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28180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F8076-F96D-4960-AB6D-86A68DE15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915CC-8132-4496-8184-30140CD0E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4000"/>
            </a:lvl1pPr>
            <a:lvl2pPr>
              <a:defRPr sz="3600"/>
            </a:lvl2pPr>
            <a:lvl3pPr>
              <a:defRPr sz="3200"/>
            </a:lvl3pPr>
            <a:lvl4pPr>
              <a:defRPr sz="240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8D599E-3ACF-4D84-B3C3-DE8852E1B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9F8EAB-5FB6-47D5-93B1-5A8D66E6D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20671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BC397-4F43-4899-994C-59617431F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8E0D1-717F-410D-B2B2-45D06E6EBE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1EFD3E-00DC-4E0E-AE04-77E2944341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68BF0A-39A0-402B-89AE-A4880AF87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5CF280-4E0A-457A-9ECE-B436B1799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7859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C1BB2-32E6-4B2B-8012-AC04CAF987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949EE8-EE50-4931-AD9C-B1CC6D8308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4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54B41-119F-4533-B370-501A3FBAA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11D8-3E18-4639-B51D-5C2151941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14060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F8076-F96D-4960-AB6D-86A68DE15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915CC-8132-4496-8184-30140CD0E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4000"/>
            </a:lvl1pPr>
            <a:lvl2pPr>
              <a:defRPr sz="3600"/>
            </a:lvl2pPr>
            <a:lvl3pPr>
              <a:defRPr sz="3200"/>
            </a:lvl3pPr>
            <a:lvl4pPr>
              <a:defRPr sz="240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8D599E-3ACF-4D84-B3C3-DE8852E1B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9F8EAB-5FB6-47D5-93B1-5A8D66E6D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17383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BC397-4F43-4899-994C-59617431F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8E0D1-717F-410D-B2B2-45D06E6EBE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1EFD3E-00DC-4E0E-AE04-77E2944341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68BF0A-39A0-402B-89AE-A4880AF87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5CF280-4E0A-457A-9ECE-B436B1799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22635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C1BB2-32E6-4B2B-8012-AC04CAF987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949EE8-EE50-4931-AD9C-B1CC6D8308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4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54B41-119F-4533-B370-501A3FBAA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11D8-3E18-4639-B51D-5C2151941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45394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F8076-F96D-4960-AB6D-86A68DE15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915CC-8132-4496-8184-30140CD0E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4000"/>
            </a:lvl1pPr>
            <a:lvl2pPr>
              <a:defRPr sz="3600"/>
            </a:lvl2pPr>
            <a:lvl3pPr>
              <a:defRPr sz="3200"/>
            </a:lvl3pPr>
            <a:lvl4pPr>
              <a:defRPr sz="240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8D599E-3ACF-4D84-B3C3-DE8852E1B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9F8EAB-5FB6-47D5-93B1-5A8D66E6D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12718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BC397-4F43-4899-994C-59617431F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8E0D1-717F-410D-B2B2-45D06E6EBE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1EFD3E-00DC-4E0E-AE04-77E2944341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68BF0A-39A0-402B-89AE-A4880AF87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5CF280-4E0A-457A-9ECE-B436B1799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566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469EEDD-E975-8C51-CB0C-4A927E07871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97885" y="177373"/>
            <a:ext cx="8778875" cy="923925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5400"/>
            </a:lvl1pPr>
          </a:lstStyle>
          <a:p>
            <a:pPr lvl="0"/>
            <a:r>
              <a:rPr lang="en-US" dirty="0"/>
              <a:t>Click to edit text</a:t>
            </a:r>
          </a:p>
          <a:p>
            <a:pPr lvl="1"/>
            <a:endParaRPr lang="nl-NL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A35DEC0E-A3C9-2944-AE04-4B19D334DF3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397884" y="1546136"/>
            <a:ext cx="8778875" cy="923925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5400"/>
            </a:lvl1pPr>
          </a:lstStyle>
          <a:p>
            <a:pPr lvl="0"/>
            <a:r>
              <a:rPr lang="en-US" dirty="0"/>
              <a:t>Click to edit text</a:t>
            </a:r>
          </a:p>
          <a:p>
            <a:pPr lvl="1"/>
            <a:endParaRPr lang="nl-NL" dirty="0"/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7DFDF64B-93C4-A85E-3215-A0D5066F667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397883" y="2967037"/>
            <a:ext cx="8778875" cy="923925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5400"/>
            </a:lvl1pPr>
          </a:lstStyle>
          <a:p>
            <a:pPr lvl="0"/>
            <a:r>
              <a:rPr lang="en-US" dirty="0"/>
              <a:t>Click to edit text</a:t>
            </a:r>
          </a:p>
          <a:p>
            <a:pPr lvl="1"/>
            <a:endParaRPr lang="nl-NL" dirty="0"/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DEDBB0DA-816C-F99C-3977-E874E668239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97882" y="4387344"/>
            <a:ext cx="8778875" cy="923925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5400"/>
            </a:lvl1pPr>
          </a:lstStyle>
          <a:p>
            <a:pPr lvl="0"/>
            <a:r>
              <a:rPr lang="en-US" dirty="0"/>
              <a:t>Click to edit text</a:t>
            </a:r>
          </a:p>
          <a:p>
            <a:pPr lvl="1"/>
            <a:endParaRPr lang="nl-NL" dirty="0"/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010FFADD-BF9E-7DE5-87E5-AC901C71444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97881" y="5652425"/>
            <a:ext cx="8778875" cy="923925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5400"/>
            </a:lvl1pPr>
          </a:lstStyle>
          <a:p>
            <a:pPr lvl="0"/>
            <a:r>
              <a:rPr lang="en-US" dirty="0"/>
              <a:t>Click to edit text</a:t>
            </a:r>
          </a:p>
          <a:p>
            <a:pPr lvl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81225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C1BB2-32E6-4B2B-8012-AC04CAF987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949EE8-EE50-4931-AD9C-B1CC6D8308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4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54B41-119F-4533-B370-501A3FBAA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11D8-3E18-4639-B51D-5C2151941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255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F8076-F96D-4960-AB6D-86A68DE15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915CC-8132-4496-8184-30140CD0E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4000"/>
            </a:lvl1pPr>
            <a:lvl2pPr>
              <a:defRPr sz="3600"/>
            </a:lvl2pPr>
            <a:lvl3pPr>
              <a:defRPr sz="3200"/>
            </a:lvl3pPr>
            <a:lvl4pPr>
              <a:defRPr sz="240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8D599E-3ACF-4D84-B3C3-DE8852E1B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9F8EAB-5FB6-47D5-93B1-5A8D66E6D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828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BC397-4F43-4899-994C-59617431F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8E0D1-717F-410D-B2B2-45D06E6EBE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1EFD3E-00DC-4E0E-AE04-77E2944341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68BF0A-39A0-402B-89AE-A4880AF87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5CF280-4E0A-457A-9ECE-B436B1799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222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C1BB2-32E6-4B2B-8012-AC04CAF987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949EE8-EE50-4931-AD9C-B1CC6D8308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4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54B41-119F-4533-B370-501A3FBAA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11D8-3E18-4639-B51D-5C2151941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965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F8076-F96D-4960-AB6D-86A68DE15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915CC-8132-4496-8184-30140CD0E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4000"/>
            </a:lvl1pPr>
            <a:lvl2pPr>
              <a:defRPr sz="3600"/>
            </a:lvl2pPr>
            <a:lvl3pPr>
              <a:defRPr sz="3200"/>
            </a:lvl3pPr>
            <a:lvl4pPr>
              <a:defRPr sz="240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8D599E-3ACF-4D84-B3C3-DE8852E1B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9F8EAB-5FB6-47D5-93B1-5A8D66E6D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767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4" Type="http://schemas.openxmlformats.org/officeDocument/2006/relationships/theme" Target="../theme/theme10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4" Type="http://schemas.openxmlformats.org/officeDocument/2006/relationships/theme" Target="../theme/theme11.xml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4" Type="http://schemas.openxmlformats.org/officeDocument/2006/relationships/theme" Target="../theme/theme12.xml"/></Relationships>
</file>

<file path=ppt/slideMasters/_rels/slideMaster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4" Type="http://schemas.openxmlformats.org/officeDocument/2006/relationships/theme" Target="../theme/theme13.xml"/></Relationships>
</file>

<file path=ppt/slideMasters/_rels/slideMaster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8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4" Type="http://schemas.openxmlformats.org/officeDocument/2006/relationships/theme" Target="../theme/theme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4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40541B-927F-4874-8327-61643153E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1AAA9E-EA75-4D75-94E1-A7126C1E26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4EA59-E32C-453E-A589-B18AFE42CF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110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40541B-927F-4874-8327-61643153E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1AAA9E-EA75-4D75-94E1-A7126C1E26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4EA59-E32C-453E-A589-B18AFE42CF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EC6F6C9-3912-2EBA-3DC8-2C2659328DD0}"/>
              </a:ext>
            </a:extLst>
          </p:cNvPr>
          <p:cNvSpPr/>
          <p:nvPr userDrawn="1"/>
        </p:nvSpPr>
        <p:spPr>
          <a:xfrm>
            <a:off x="2444496" y="6198393"/>
            <a:ext cx="9747504" cy="68103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22269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40541B-927F-4874-8327-61643153E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1AAA9E-EA75-4D75-94E1-A7126C1E26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4EA59-E32C-453E-A589-B18AFE42CF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0BA8973-841A-D679-B0F9-F670B4941F66}"/>
              </a:ext>
            </a:extLst>
          </p:cNvPr>
          <p:cNvSpPr/>
          <p:nvPr userDrawn="1"/>
        </p:nvSpPr>
        <p:spPr>
          <a:xfrm>
            <a:off x="4876800" y="6192839"/>
            <a:ext cx="7315200" cy="6810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B8351EA-F7B7-1732-2A01-9AC41214F1DC}"/>
              </a:ext>
            </a:extLst>
          </p:cNvPr>
          <p:cNvSpPr/>
          <p:nvPr userDrawn="1"/>
        </p:nvSpPr>
        <p:spPr>
          <a:xfrm>
            <a:off x="0" y="6192839"/>
            <a:ext cx="2432304" cy="6810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53409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40541B-927F-4874-8327-61643153E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1AAA9E-EA75-4D75-94E1-A7126C1E26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4EA59-E32C-453E-A589-B18AFE42CF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0BA8973-841A-D679-B0F9-F670B4941F66}"/>
              </a:ext>
            </a:extLst>
          </p:cNvPr>
          <p:cNvSpPr/>
          <p:nvPr userDrawn="1"/>
        </p:nvSpPr>
        <p:spPr>
          <a:xfrm>
            <a:off x="7318248" y="6198394"/>
            <a:ext cx="4873752" cy="68103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E7A105F-7E9E-D58E-87B6-23CA94BF6CAF}"/>
              </a:ext>
            </a:extLst>
          </p:cNvPr>
          <p:cNvSpPr/>
          <p:nvPr userDrawn="1"/>
        </p:nvSpPr>
        <p:spPr>
          <a:xfrm>
            <a:off x="1" y="6198394"/>
            <a:ext cx="4873752" cy="68103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12815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40541B-927F-4874-8327-61643153E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1AAA9E-EA75-4D75-94E1-A7126C1E26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4EA59-E32C-453E-A589-B18AFE42CF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0BA8973-841A-D679-B0F9-F670B4941F66}"/>
              </a:ext>
            </a:extLst>
          </p:cNvPr>
          <p:cNvSpPr/>
          <p:nvPr userDrawn="1"/>
        </p:nvSpPr>
        <p:spPr>
          <a:xfrm>
            <a:off x="0" y="6198394"/>
            <a:ext cx="7315200" cy="68103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B8351EA-F7B7-1732-2A01-9AC41214F1DC}"/>
              </a:ext>
            </a:extLst>
          </p:cNvPr>
          <p:cNvSpPr/>
          <p:nvPr userDrawn="1"/>
        </p:nvSpPr>
        <p:spPr>
          <a:xfrm>
            <a:off x="9759696" y="6198394"/>
            <a:ext cx="2432304" cy="68103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55362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40541B-927F-4874-8327-61643153E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1AAA9E-EA75-4D75-94E1-A7126C1E26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4EA59-E32C-453E-A589-B18AFE42CF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89D0EAE-7CDB-1D7C-1F68-16E9E0DFE59D}"/>
              </a:ext>
            </a:extLst>
          </p:cNvPr>
          <p:cNvSpPr/>
          <p:nvPr userDrawn="1"/>
        </p:nvSpPr>
        <p:spPr>
          <a:xfrm>
            <a:off x="0" y="6198393"/>
            <a:ext cx="9747504" cy="68103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90044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9C3B38C-B1A0-56DE-7C3D-D269BD08051F}"/>
              </a:ext>
            </a:extLst>
          </p:cNvPr>
          <p:cNvSpPr/>
          <p:nvPr userDrawn="1"/>
        </p:nvSpPr>
        <p:spPr>
          <a:xfrm>
            <a:off x="0" y="0"/>
            <a:ext cx="2743200" cy="138318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8A1167A-DDAD-B58D-0318-8FD91B43D027}"/>
              </a:ext>
            </a:extLst>
          </p:cNvPr>
          <p:cNvSpPr/>
          <p:nvPr userDrawn="1"/>
        </p:nvSpPr>
        <p:spPr>
          <a:xfrm>
            <a:off x="0" y="1379169"/>
            <a:ext cx="2743200" cy="1371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FBAF06-1E2F-ABF0-8D72-CB3DDB5F0DCE}"/>
              </a:ext>
            </a:extLst>
          </p:cNvPr>
          <p:cNvSpPr/>
          <p:nvPr userDrawn="1"/>
        </p:nvSpPr>
        <p:spPr>
          <a:xfrm>
            <a:off x="0" y="2738944"/>
            <a:ext cx="2743200" cy="138011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CFCEDF9-6BD3-3B05-AF5D-51B77132049D}"/>
              </a:ext>
            </a:extLst>
          </p:cNvPr>
          <p:cNvSpPr/>
          <p:nvPr userDrawn="1"/>
        </p:nvSpPr>
        <p:spPr>
          <a:xfrm>
            <a:off x="0" y="4114335"/>
            <a:ext cx="2743200" cy="1371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65FA5B2-714C-1C0B-ADB0-3E6A8E7240F4}"/>
              </a:ext>
            </a:extLst>
          </p:cNvPr>
          <p:cNvSpPr/>
          <p:nvPr userDrawn="1"/>
        </p:nvSpPr>
        <p:spPr>
          <a:xfrm>
            <a:off x="0" y="5486400"/>
            <a:ext cx="2743200" cy="1371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08383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40541B-927F-4874-8327-61643153E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1AAA9E-EA75-4D75-94E1-A7126C1E26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4EA59-E32C-453E-A589-B18AFE42CF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EC6F6C9-3912-2EBA-3DC8-2C2659328DD0}"/>
              </a:ext>
            </a:extLst>
          </p:cNvPr>
          <p:cNvSpPr/>
          <p:nvPr userDrawn="1"/>
        </p:nvSpPr>
        <p:spPr>
          <a:xfrm>
            <a:off x="2444496" y="6198393"/>
            <a:ext cx="9747504" cy="681037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93989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40541B-927F-4874-8327-61643153E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1AAA9E-EA75-4D75-94E1-A7126C1E26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4EA59-E32C-453E-A589-B18AFE42CF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0BA8973-841A-D679-B0F9-F670B4941F66}"/>
              </a:ext>
            </a:extLst>
          </p:cNvPr>
          <p:cNvSpPr/>
          <p:nvPr userDrawn="1"/>
        </p:nvSpPr>
        <p:spPr>
          <a:xfrm>
            <a:off x="4876800" y="6192839"/>
            <a:ext cx="7315200" cy="6810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B8351EA-F7B7-1732-2A01-9AC41214F1DC}"/>
              </a:ext>
            </a:extLst>
          </p:cNvPr>
          <p:cNvSpPr/>
          <p:nvPr userDrawn="1"/>
        </p:nvSpPr>
        <p:spPr>
          <a:xfrm>
            <a:off x="0" y="6192839"/>
            <a:ext cx="2432304" cy="6810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60484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40541B-927F-4874-8327-61643153E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1AAA9E-EA75-4D75-94E1-A7126C1E26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4EA59-E32C-453E-A589-B18AFE42CF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0BA8973-841A-D679-B0F9-F670B4941F66}"/>
              </a:ext>
            </a:extLst>
          </p:cNvPr>
          <p:cNvSpPr/>
          <p:nvPr userDrawn="1"/>
        </p:nvSpPr>
        <p:spPr>
          <a:xfrm>
            <a:off x="7318248" y="6198394"/>
            <a:ext cx="4873752" cy="68103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E7A105F-7E9E-D58E-87B6-23CA94BF6CAF}"/>
              </a:ext>
            </a:extLst>
          </p:cNvPr>
          <p:cNvSpPr/>
          <p:nvPr userDrawn="1"/>
        </p:nvSpPr>
        <p:spPr>
          <a:xfrm>
            <a:off x="0" y="6198394"/>
            <a:ext cx="4873752" cy="68103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96895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40541B-927F-4874-8327-61643153E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1AAA9E-EA75-4D75-94E1-A7126C1E26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4EA59-E32C-453E-A589-B18AFE42CF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0BA8973-841A-D679-B0F9-F670B4941F66}"/>
              </a:ext>
            </a:extLst>
          </p:cNvPr>
          <p:cNvSpPr/>
          <p:nvPr userDrawn="1"/>
        </p:nvSpPr>
        <p:spPr>
          <a:xfrm>
            <a:off x="0" y="6198394"/>
            <a:ext cx="7315200" cy="68103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B8351EA-F7B7-1732-2A01-9AC41214F1DC}"/>
              </a:ext>
            </a:extLst>
          </p:cNvPr>
          <p:cNvSpPr/>
          <p:nvPr userDrawn="1"/>
        </p:nvSpPr>
        <p:spPr>
          <a:xfrm>
            <a:off x="9759696" y="6198394"/>
            <a:ext cx="2432304" cy="68103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4641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40541B-927F-4874-8327-61643153E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1AAA9E-EA75-4D75-94E1-A7126C1E26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4EA59-E32C-453E-A589-B18AFE42CF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89D0EAE-7CDB-1D7C-1F68-16E9E0DFE59D}"/>
              </a:ext>
            </a:extLst>
          </p:cNvPr>
          <p:cNvSpPr/>
          <p:nvPr userDrawn="1"/>
        </p:nvSpPr>
        <p:spPr>
          <a:xfrm>
            <a:off x="0" y="6198393"/>
            <a:ext cx="9747504" cy="68103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86485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40541B-927F-4874-8327-61643153E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1AAA9E-EA75-4D75-94E1-A7126C1E26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4EA59-E32C-453E-A589-B18AFE42CF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773FD-8136-4CC7-B1A2-98CEF6E31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5308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9C3B38C-B1A0-56DE-7C3D-D269BD08051F}"/>
              </a:ext>
            </a:extLst>
          </p:cNvPr>
          <p:cNvSpPr/>
          <p:nvPr userDrawn="1"/>
        </p:nvSpPr>
        <p:spPr>
          <a:xfrm>
            <a:off x="1" y="0"/>
            <a:ext cx="2743200" cy="1371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8A1167A-DDAD-B58D-0318-8FD91B43D027}"/>
              </a:ext>
            </a:extLst>
          </p:cNvPr>
          <p:cNvSpPr/>
          <p:nvPr userDrawn="1"/>
        </p:nvSpPr>
        <p:spPr>
          <a:xfrm>
            <a:off x="1" y="1377274"/>
            <a:ext cx="2743200" cy="1371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FBAF06-1E2F-ABF0-8D72-CB3DDB5F0DCE}"/>
              </a:ext>
            </a:extLst>
          </p:cNvPr>
          <p:cNvSpPr/>
          <p:nvPr userDrawn="1"/>
        </p:nvSpPr>
        <p:spPr>
          <a:xfrm>
            <a:off x="0" y="2748874"/>
            <a:ext cx="2743200" cy="138011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CFCEDF9-6BD3-3B05-AF5D-51B77132049D}"/>
              </a:ext>
            </a:extLst>
          </p:cNvPr>
          <p:cNvSpPr/>
          <p:nvPr userDrawn="1"/>
        </p:nvSpPr>
        <p:spPr>
          <a:xfrm>
            <a:off x="3048" y="4109126"/>
            <a:ext cx="2743200" cy="1371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65FA5B2-714C-1C0B-ADB0-3E6A8E7240F4}"/>
              </a:ext>
            </a:extLst>
          </p:cNvPr>
          <p:cNvSpPr/>
          <p:nvPr userDrawn="1"/>
        </p:nvSpPr>
        <p:spPr>
          <a:xfrm>
            <a:off x="0" y="5480726"/>
            <a:ext cx="2743200" cy="1371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968350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6CD99-1EE6-220C-1CFD-D6BF3B0EB2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A0F56E-F366-DA30-1E39-44CB954824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387635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A161439A-EEA6-2F45-A233-0B1BDF5510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BE2BAEA5-2646-7350-7E36-9EB0304798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40729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7E6F6AE-EB23-CC98-4DBE-DAD7751F92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5442B477-3EF6-D098-CE67-9FCD8723C7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738312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691C3941-27BE-BC28-00FF-61FD976C41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0" name="Subtitle 9">
            <a:extLst>
              <a:ext uri="{FF2B5EF4-FFF2-40B4-BE49-F238E27FC236}">
                <a16:creationId xmlns:a16="http://schemas.microsoft.com/office/drawing/2014/main" id="{F2AFEED0-5681-891F-40C5-67D6163EED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53649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DAFB6A7-4163-CD51-8CFF-8703F22022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907B3DCF-C584-A710-1D81-11CBD62668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774012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FB47D2D-E374-BEC0-8F65-9538DC9B0A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3C8F6D7F-24BD-DF33-D25E-D4C99F578E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3583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5C6C5-C673-93F4-8E62-AC3FE030467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BC0EE4-8D02-8635-04D1-92BC3EBBDBD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2F838B-44D7-1D6F-FDC1-C75DB317A52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F313840-75FF-BE25-4FB2-498F350B069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E9A0FD0-F160-4010-D5E7-858DCE4292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24527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97A64CF-E907-21E2-8999-68D3ECF19C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BD42D2D3-231A-20EC-3FE6-6E3CF70BA0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3840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9B2CAC-DBEF-4109-2CB1-3CDDD441BF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7B88A-E87F-AD6D-85B7-6586B0D005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DD8234-042E-A438-390A-BA2BDBE750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2567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4CC3A3-E00B-F73E-C200-63202B9C9A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A6F99FF-9CD2-5A3B-DC2F-41E7D6B687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A72C6920-430A-BBF6-05D6-EBC96C7629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87425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35974D-68DA-3231-9989-081B89D493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CB7A868-DC9E-F2FE-B7D9-CF69B77982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488AA41-38E1-CAC7-5D47-718CF221FF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5261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153418-8ED7-B9EF-4BE8-98B3CFB39D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0EC97-9DE6-C62C-F033-041828E73E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0B0914-C00E-3474-FCF0-D7B8901797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74231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E5011EB-A785-5B02-7079-3C25EF47D0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AD17B7C9-B62A-69F2-8EAF-7333DC8BBE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68164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CB0F1A-CB17-32BD-80AB-16A67708BB9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7F9006-C064-91B4-4138-C5552E5E546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99A0EFC-87D1-D54A-F475-77AD8F7966B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B253222-EFA2-394C-B8EF-1CD356D318A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46E9CDD-4F31-5192-9101-9E2235B5FA2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7102571"/>
      </p:ext>
    </p:extLst>
  </p:cSld>
  <p:clrMapOvr>
    <a:masterClrMapping/>
  </p:clrMapOvr>
</p:sld>
</file>

<file path=ppt/theme/theme1.xml><?xml version="1.0" encoding="utf-8"?>
<a:theme xmlns:a="http://schemas.openxmlformats.org/drawingml/2006/main" name="Leeg Wit">
  <a:themeElements>
    <a:clrScheme name="Toegankelijke kleuren wit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1A18D1"/>
      </a:accent1>
      <a:accent2>
        <a:srgbClr val="E27612"/>
      </a:accent2>
      <a:accent3>
        <a:srgbClr val="B81A1A"/>
      </a:accent3>
      <a:accent4>
        <a:srgbClr val="3E0072"/>
      </a:accent4>
      <a:accent5>
        <a:srgbClr val="1375C2"/>
      </a:accent5>
      <a:accent6>
        <a:srgbClr val="000000"/>
      </a:accent6>
      <a:hlink>
        <a:srgbClr val="1375C2"/>
      </a:hlink>
      <a:folHlink>
        <a:srgbClr val="3E0072"/>
      </a:folHlink>
    </a:clrScheme>
    <a:fontScheme name="Toegankelijke lettertypes">
      <a:majorFont>
        <a:latin typeface="Atkinson Hyperlegible Next Medi"/>
        <a:ea typeface=""/>
        <a:cs typeface=""/>
      </a:majorFont>
      <a:minorFont>
        <a:latin typeface="Atkinson Hyperlegible Next Ligh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ABE40F1F-56F6-4CB0-B7C5-CB6E64997EF3}" vid="{6DACE5D6-CE7A-4E8B-8534-6E2650135D3B}"/>
    </a:ext>
  </a:extLst>
</a:theme>
</file>

<file path=ppt/theme/theme10.xml><?xml version="1.0" encoding="utf-8"?>
<a:theme xmlns:a="http://schemas.openxmlformats.org/drawingml/2006/main" name="1 Zwart">
  <a:themeElements>
    <a:clrScheme name="Toegankelijke kleuren zwart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7C7BE1"/>
      </a:accent1>
      <a:accent2>
        <a:srgbClr val="FAC697"/>
      </a:accent2>
      <a:accent3>
        <a:srgbClr val="D12E2F"/>
      </a:accent3>
      <a:accent4>
        <a:srgbClr val="7E2CD5"/>
      </a:accent4>
      <a:accent5>
        <a:srgbClr val="77AEE1"/>
      </a:accent5>
      <a:accent6>
        <a:srgbClr val="000000"/>
      </a:accent6>
      <a:hlink>
        <a:srgbClr val="77AEE1"/>
      </a:hlink>
      <a:folHlink>
        <a:srgbClr val="7E2CD5"/>
      </a:folHlink>
    </a:clrScheme>
    <a:fontScheme name="Toegankelijke lettertypes">
      <a:majorFont>
        <a:latin typeface="Atkinson Hyperlegible Next Medi"/>
        <a:ea typeface=""/>
        <a:cs typeface=""/>
      </a:majorFont>
      <a:minorFont>
        <a:latin typeface="Atkinson Hyperlegible Next Ligh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ABE40F1F-56F6-4CB0-B7C5-CB6E64997EF3}" vid="{E13B4AE2-6EB2-49CC-A579-0C95D1A3BFD0}"/>
    </a:ext>
  </a:extLst>
</a:theme>
</file>

<file path=ppt/theme/theme11.xml><?xml version="1.0" encoding="utf-8"?>
<a:theme xmlns:a="http://schemas.openxmlformats.org/drawingml/2006/main" name="2 Zwart">
  <a:themeElements>
    <a:clrScheme name="Toegankelijke kleuren zwart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7C7BE1"/>
      </a:accent1>
      <a:accent2>
        <a:srgbClr val="FAC697"/>
      </a:accent2>
      <a:accent3>
        <a:srgbClr val="D12E2F"/>
      </a:accent3>
      <a:accent4>
        <a:srgbClr val="7E2CD5"/>
      </a:accent4>
      <a:accent5>
        <a:srgbClr val="77AEE1"/>
      </a:accent5>
      <a:accent6>
        <a:srgbClr val="000000"/>
      </a:accent6>
      <a:hlink>
        <a:srgbClr val="77AEE1"/>
      </a:hlink>
      <a:folHlink>
        <a:srgbClr val="7E2CD5"/>
      </a:folHlink>
    </a:clrScheme>
    <a:fontScheme name="Toegankelijke lettertypes">
      <a:majorFont>
        <a:latin typeface="Atkinson Hyperlegible Next Medi"/>
        <a:ea typeface=""/>
        <a:cs typeface=""/>
      </a:majorFont>
      <a:minorFont>
        <a:latin typeface="Atkinson Hyperlegible Next Ligh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ABE40F1F-56F6-4CB0-B7C5-CB6E64997EF3}" vid="{22396493-63D2-45D5-9D3B-4473DA74473F}"/>
    </a:ext>
  </a:extLst>
</a:theme>
</file>

<file path=ppt/theme/theme12.xml><?xml version="1.0" encoding="utf-8"?>
<a:theme xmlns:a="http://schemas.openxmlformats.org/drawingml/2006/main" name="3 Zwart">
  <a:themeElements>
    <a:clrScheme name="Toegankelijke kleuren zwart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7C7BE1"/>
      </a:accent1>
      <a:accent2>
        <a:srgbClr val="FAC697"/>
      </a:accent2>
      <a:accent3>
        <a:srgbClr val="D12E2F"/>
      </a:accent3>
      <a:accent4>
        <a:srgbClr val="7E2CD5"/>
      </a:accent4>
      <a:accent5>
        <a:srgbClr val="77AEE1"/>
      </a:accent5>
      <a:accent6>
        <a:srgbClr val="000000"/>
      </a:accent6>
      <a:hlink>
        <a:srgbClr val="77AEE1"/>
      </a:hlink>
      <a:folHlink>
        <a:srgbClr val="7E2CD5"/>
      </a:folHlink>
    </a:clrScheme>
    <a:fontScheme name="Toegankelijke lettertypes">
      <a:majorFont>
        <a:latin typeface="Atkinson Hyperlegible Next Medi"/>
        <a:ea typeface=""/>
        <a:cs typeface=""/>
      </a:majorFont>
      <a:minorFont>
        <a:latin typeface="Atkinson Hyperlegible Next Ligh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ABE40F1F-56F6-4CB0-B7C5-CB6E64997EF3}" vid="{47BF0B4A-654A-41D7-A3F3-7A7EE858ADA4}"/>
    </a:ext>
  </a:extLst>
</a:theme>
</file>

<file path=ppt/theme/theme13.xml><?xml version="1.0" encoding="utf-8"?>
<a:theme xmlns:a="http://schemas.openxmlformats.org/drawingml/2006/main" name="4 Zwart">
  <a:themeElements>
    <a:clrScheme name="Toegankelijke kleuren zwart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7C7BE1"/>
      </a:accent1>
      <a:accent2>
        <a:srgbClr val="FAC697"/>
      </a:accent2>
      <a:accent3>
        <a:srgbClr val="D12E2F"/>
      </a:accent3>
      <a:accent4>
        <a:srgbClr val="77AEE1"/>
      </a:accent4>
      <a:accent5>
        <a:srgbClr val="7E2CD5"/>
      </a:accent5>
      <a:accent6>
        <a:srgbClr val="000000"/>
      </a:accent6>
      <a:hlink>
        <a:srgbClr val="77AEE1"/>
      </a:hlink>
      <a:folHlink>
        <a:srgbClr val="7E2CD5"/>
      </a:folHlink>
    </a:clrScheme>
    <a:fontScheme name="Toegankelijke lettertypes">
      <a:majorFont>
        <a:latin typeface="Atkinson Hyperlegible Next Medi"/>
        <a:ea typeface=""/>
        <a:cs typeface=""/>
      </a:majorFont>
      <a:minorFont>
        <a:latin typeface="Atkinson Hyperlegible Next Ligh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ABE40F1F-56F6-4CB0-B7C5-CB6E64997EF3}" vid="{4765186C-8768-4DD6-80EA-3630128AE684}"/>
    </a:ext>
  </a:extLst>
</a:theme>
</file>

<file path=ppt/theme/theme14.xml><?xml version="1.0" encoding="utf-8"?>
<a:theme xmlns:a="http://schemas.openxmlformats.org/drawingml/2006/main" name="5 Zwart">
  <a:themeElements>
    <a:clrScheme name="Toegankelijke kleuren zwart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7C7BE1"/>
      </a:accent1>
      <a:accent2>
        <a:srgbClr val="FAC697"/>
      </a:accent2>
      <a:accent3>
        <a:srgbClr val="D12E2F"/>
      </a:accent3>
      <a:accent4>
        <a:srgbClr val="77AEE1"/>
      </a:accent4>
      <a:accent5>
        <a:srgbClr val="7E2CD5"/>
      </a:accent5>
      <a:accent6>
        <a:srgbClr val="000000"/>
      </a:accent6>
      <a:hlink>
        <a:srgbClr val="77AEE1"/>
      </a:hlink>
      <a:folHlink>
        <a:srgbClr val="7E2CD5"/>
      </a:folHlink>
    </a:clrScheme>
    <a:fontScheme name="Toegankelijke lettertypes">
      <a:majorFont>
        <a:latin typeface="Atkinson Hyperlegible Next Medi"/>
        <a:ea typeface=""/>
        <a:cs typeface=""/>
      </a:majorFont>
      <a:minorFont>
        <a:latin typeface="Atkinson Hyperlegible Next Ligh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ABE40F1F-56F6-4CB0-B7C5-CB6E64997EF3}" vid="{9BA5832C-01B7-4152-8259-157DB13A7F1B}"/>
    </a:ext>
  </a:extLst>
</a:theme>
</file>

<file path=ppt/theme/theme1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1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Inhoudsopgave wit">
  <a:themeElements>
    <a:clrScheme name="Toegankelijke kleuren wit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2021C9"/>
      </a:accent1>
      <a:accent2>
        <a:srgbClr val="E27612"/>
      </a:accent2>
      <a:accent3>
        <a:srgbClr val="B81A1A"/>
      </a:accent3>
      <a:accent4>
        <a:srgbClr val="3E0072"/>
      </a:accent4>
      <a:accent5>
        <a:srgbClr val="1375C2"/>
      </a:accent5>
      <a:accent6>
        <a:srgbClr val="000000"/>
      </a:accent6>
      <a:hlink>
        <a:srgbClr val="1375C2"/>
      </a:hlink>
      <a:folHlink>
        <a:srgbClr val="3E0072"/>
      </a:folHlink>
    </a:clrScheme>
    <a:fontScheme name="Toegankelijke lettertypes">
      <a:majorFont>
        <a:latin typeface="Atkinson Hyperlegible Next Medi"/>
        <a:ea typeface=""/>
        <a:cs typeface=""/>
      </a:majorFont>
      <a:minorFont>
        <a:latin typeface="Atkinson Hyperlegible Next Ligh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5400" dirty="0">
            <a:solidFill>
              <a:schemeClr val="tx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2" id="{ABE40F1F-56F6-4CB0-B7C5-CB6E64997EF3}" vid="{55006B70-2218-4607-B665-FC14AEFCD9E7}"/>
    </a:ext>
  </a:extLst>
</a:theme>
</file>

<file path=ppt/theme/theme3.xml><?xml version="1.0" encoding="utf-8"?>
<a:theme xmlns:a="http://schemas.openxmlformats.org/drawingml/2006/main" name="1 Wit">
  <a:themeElements>
    <a:clrScheme name="Toegankelijke kleuren wit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2021C9"/>
      </a:accent1>
      <a:accent2>
        <a:srgbClr val="E27612"/>
      </a:accent2>
      <a:accent3>
        <a:srgbClr val="B81A1A"/>
      </a:accent3>
      <a:accent4>
        <a:srgbClr val="3E0072"/>
      </a:accent4>
      <a:accent5>
        <a:srgbClr val="1375C2"/>
      </a:accent5>
      <a:accent6>
        <a:srgbClr val="000000"/>
      </a:accent6>
      <a:hlink>
        <a:srgbClr val="1375C2"/>
      </a:hlink>
      <a:folHlink>
        <a:srgbClr val="3E0072"/>
      </a:folHlink>
    </a:clrScheme>
    <a:fontScheme name="Toegankelijke lettertypes">
      <a:majorFont>
        <a:latin typeface="Atkinson Hyperlegible Next Medi"/>
        <a:ea typeface=""/>
        <a:cs typeface=""/>
      </a:majorFont>
      <a:minorFont>
        <a:latin typeface="Atkinson Hyperlegible Next Ligh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ABE40F1F-56F6-4CB0-B7C5-CB6E64997EF3}" vid="{0A11406F-A786-4B13-88CB-157308E78E40}"/>
    </a:ext>
  </a:extLst>
</a:theme>
</file>

<file path=ppt/theme/theme4.xml><?xml version="1.0" encoding="utf-8"?>
<a:theme xmlns:a="http://schemas.openxmlformats.org/drawingml/2006/main" name="2 Wit">
  <a:themeElements>
    <a:clrScheme name="Toegankelijke kleuren wit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1A18D1"/>
      </a:accent1>
      <a:accent2>
        <a:srgbClr val="E27612"/>
      </a:accent2>
      <a:accent3>
        <a:srgbClr val="B81A1A"/>
      </a:accent3>
      <a:accent4>
        <a:srgbClr val="3E0072"/>
      </a:accent4>
      <a:accent5>
        <a:srgbClr val="1375C2"/>
      </a:accent5>
      <a:accent6>
        <a:srgbClr val="000000"/>
      </a:accent6>
      <a:hlink>
        <a:srgbClr val="1375C2"/>
      </a:hlink>
      <a:folHlink>
        <a:srgbClr val="3E0072"/>
      </a:folHlink>
    </a:clrScheme>
    <a:fontScheme name="Toegankelijke lettertypes">
      <a:majorFont>
        <a:latin typeface="Atkinson Hyperlegible Next Medi"/>
        <a:ea typeface=""/>
        <a:cs typeface=""/>
      </a:majorFont>
      <a:minorFont>
        <a:latin typeface="Atkinson Hyperlegible Next Ligh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ABE40F1F-56F6-4CB0-B7C5-CB6E64997EF3}" vid="{EBE91364-8B08-4C9C-B9C3-37B43CC94077}"/>
    </a:ext>
  </a:extLst>
</a:theme>
</file>

<file path=ppt/theme/theme5.xml><?xml version="1.0" encoding="utf-8"?>
<a:theme xmlns:a="http://schemas.openxmlformats.org/drawingml/2006/main" name="3 Wit">
  <a:themeElements>
    <a:clrScheme name="Toegankelijke kleuren wit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1A18D1"/>
      </a:accent1>
      <a:accent2>
        <a:srgbClr val="E27612"/>
      </a:accent2>
      <a:accent3>
        <a:srgbClr val="B81A1A"/>
      </a:accent3>
      <a:accent4>
        <a:srgbClr val="3E0072"/>
      </a:accent4>
      <a:accent5>
        <a:srgbClr val="1375C2"/>
      </a:accent5>
      <a:accent6>
        <a:srgbClr val="000000"/>
      </a:accent6>
      <a:hlink>
        <a:srgbClr val="1375C2"/>
      </a:hlink>
      <a:folHlink>
        <a:srgbClr val="3E0072"/>
      </a:folHlink>
    </a:clrScheme>
    <a:fontScheme name="Toegankelijke lettertypes">
      <a:majorFont>
        <a:latin typeface="Atkinson Hyperlegible Next Medi"/>
        <a:ea typeface=""/>
        <a:cs typeface=""/>
      </a:majorFont>
      <a:minorFont>
        <a:latin typeface="Atkinson Hyperlegible Next Ligh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ABE40F1F-56F6-4CB0-B7C5-CB6E64997EF3}" vid="{1F61A9F2-E913-4747-9EA4-D12CBCABB913}"/>
    </a:ext>
  </a:extLst>
</a:theme>
</file>

<file path=ppt/theme/theme6.xml><?xml version="1.0" encoding="utf-8"?>
<a:theme xmlns:a="http://schemas.openxmlformats.org/drawingml/2006/main" name="4 Wit">
  <a:themeElements>
    <a:clrScheme name="Toegankelijke kleuren wit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1A18D1"/>
      </a:accent1>
      <a:accent2>
        <a:srgbClr val="E27612"/>
      </a:accent2>
      <a:accent3>
        <a:srgbClr val="B81A1A"/>
      </a:accent3>
      <a:accent4>
        <a:srgbClr val="3E0072"/>
      </a:accent4>
      <a:accent5>
        <a:srgbClr val="1375C2"/>
      </a:accent5>
      <a:accent6>
        <a:srgbClr val="000000"/>
      </a:accent6>
      <a:hlink>
        <a:srgbClr val="1375C2"/>
      </a:hlink>
      <a:folHlink>
        <a:srgbClr val="3E0072"/>
      </a:folHlink>
    </a:clrScheme>
    <a:fontScheme name="Toegankelijke lettertypes">
      <a:majorFont>
        <a:latin typeface="Atkinson Hyperlegible Next Medi"/>
        <a:ea typeface=""/>
        <a:cs typeface=""/>
      </a:majorFont>
      <a:minorFont>
        <a:latin typeface="Atkinson Hyperlegible Next Ligh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ABE40F1F-56F6-4CB0-B7C5-CB6E64997EF3}" vid="{54242A09-598B-4F75-851F-12D4480E3702}"/>
    </a:ext>
  </a:extLst>
</a:theme>
</file>

<file path=ppt/theme/theme7.xml><?xml version="1.0" encoding="utf-8"?>
<a:theme xmlns:a="http://schemas.openxmlformats.org/drawingml/2006/main" name="5 Wit">
  <a:themeElements>
    <a:clrScheme name="Toegankelijke kleuren wit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1A18D1"/>
      </a:accent1>
      <a:accent2>
        <a:srgbClr val="E27612"/>
      </a:accent2>
      <a:accent3>
        <a:srgbClr val="B81A1A"/>
      </a:accent3>
      <a:accent4>
        <a:srgbClr val="3E0072"/>
      </a:accent4>
      <a:accent5>
        <a:srgbClr val="1375C2"/>
      </a:accent5>
      <a:accent6>
        <a:srgbClr val="000000"/>
      </a:accent6>
      <a:hlink>
        <a:srgbClr val="1375C2"/>
      </a:hlink>
      <a:folHlink>
        <a:srgbClr val="3E0072"/>
      </a:folHlink>
    </a:clrScheme>
    <a:fontScheme name="Toegankelijke lettertypes">
      <a:majorFont>
        <a:latin typeface="Atkinson Hyperlegible Next Medi"/>
        <a:ea typeface=""/>
        <a:cs typeface=""/>
      </a:majorFont>
      <a:minorFont>
        <a:latin typeface="Atkinson Hyperlegible Next Ligh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ABE40F1F-56F6-4CB0-B7C5-CB6E64997EF3}" vid="{9D2C9389-9D00-4665-B383-FF053FF67C79}"/>
    </a:ext>
  </a:extLst>
</a:theme>
</file>

<file path=ppt/theme/theme8.xml><?xml version="1.0" encoding="utf-8"?>
<a:theme xmlns:a="http://schemas.openxmlformats.org/drawingml/2006/main" name="Leeg Zwart">
  <a:themeElements>
    <a:clrScheme name="Inclusief Ontwerp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1E40AF"/>
      </a:accent1>
      <a:accent2>
        <a:srgbClr val="008B8B"/>
      </a:accent2>
      <a:accent3>
        <a:srgbClr val="FF6600"/>
      </a:accent3>
      <a:accent4>
        <a:srgbClr val="6A0DAD"/>
      </a:accent4>
      <a:accent5>
        <a:srgbClr val="FFD700"/>
      </a:accent5>
      <a:accent6>
        <a:srgbClr val="FFD700"/>
      </a:accent6>
      <a:hlink>
        <a:srgbClr val="1E40AF"/>
      </a:hlink>
      <a:folHlink>
        <a:srgbClr val="6A0DAD"/>
      </a:folHlink>
    </a:clrScheme>
    <a:fontScheme name="Toegankelijke lettertypes">
      <a:majorFont>
        <a:latin typeface="Atkinson Hyperlegible Next Medi"/>
        <a:ea typeface=""/>
        <a:cs typeface=""/>
      </a:majorFont>
      <a:minorFont>
        <a:latin typeface="Atkinson Hyperlegible Next Ligh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ABE40F1F-56F6-4CB0-B7C5-CB6E64997EF3}" vid="{49E84258-862E-4FA7-8FD8-18EC39C8EBBB}"/>
    </a:ext>
  </a:extLst>
</a:theme>
</file>

<file path=ppt/theme/theme9.xml><?xml version="1.0" encoding="utf-8"?>
<a:theme xmlns:a="http://schemas.openxmlformats.org/drawingml/2006/main" name="Inhoudsopgave Zwart">
  <a:themeElements>
    <a:clrScheme name="Toegankelijke kleuren zwart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7C7BE1"/>
      </a:accent1>
      <a:accent2>
        <a:srgbClr val="FAC697"/>
      </a:accent2>
      <a:accent3>
        <a:srgbClr val="D12E2F"/>
      </a:accent3>
      <a:accent4>
        <a:srgbClr val="77AEE1"/>
      </a:accent4>
      <a:accent5>
        <a:srgbClr val="7E2CD5"/>
      </a:accent5>
      <a:accent6>
        <a:srgbClr val="000000"/>
      </a:accent6>
      <a:hlink>
        <a:srgbClr val="77AEE1"/>
      </a:hlink>
      <a:folHlink>
        <a:srgbClr val="7E2CD5"/>
      </a:folHlink>
    </a:clrScheme>
    <a:fontScheme name="Toegankelijke lettertypes">
      <a:majorFont>
        <a:latin typeface="Atkinson Hyperlegible Next Medi"/>
        <a:ea typeface=""/>
        <a:cs typeface=""/>
      </a:majorFont>
      <a:minorFont>
        <a:latin typeface="Atkinson Hyperlegible Next Ligh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5400" dirty="0">
            <a:solidFill>
              <a:schemeClr val="tx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2" id="{ABE40F1F-56F6-4CB0-B7C5-CB6E64997EF3}" vid="{8F3B1737-BCAF-4089-B779-C68028FE3F23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369A432BFDD24290BC7110B2FF7A44" ma:contentTypeVersion="13" ma:contentTypeDescription="Een nieuw document maken." ma:contentTypeScope="" ma:versionID="a55deb404b544743459ef2bb6ea46d17">
  <xsd:schema xmlns:xsd="http://www.w3.org/2001/XMLSchema" xmlns:xs="http://www.w3.org/2001/XMLSchema" xmlns:p="http://schemas.microsoft.com/office/2006/metadata/properties" xmlns:ns2="6349f0e2-9d42-4da9-bb13-82df04305baa" xmlns:ns3="6c73e52c-07d4-4617-ab67-464747257e8d" xmlns:ns4="2a09f8b7-fde1-4687-9c94-9591fce7fdfa" targetNamespace="http://schemas.microsoft.com/office/2006/metadata/properties" ma:root="true" ma:fieldsID="b69590cdbfcaca9bd3de65eab81f92b9" ns2:_="" ns3:_="" ns4:_="">
    <xsd:import namespace="6349f0e2-9d42-4da9-bb13-82df04305baa"/>
    <xsd:import namespace="6c73e52c-07d4-4617-ab67-464747257e8d"/>
    <xsd:import namespace="2a09f8b7-fde1-4687-9c94-9591fce7fdfa"/>
    <xsd:element name="properties">
      <xsd:complexType>
        <xsd:sequence>
          <xsd:element name="documentManagement">
            <xsd:complexType>
              <xsd:all>
                <xsd:element ref="ns3:c6664f9864b54a78bdf9e6230de1c78b" minOccurs="0"/>
                <xsd:element ref="ns2:TaxCatchAll" minOccurs="0"/>
                <xsd:element ref="ns4:MediaServiceMetadata" minOccurs="0"/>
                <xsd:element ref="ns4:MediaServiceFastMetadata" minOccurs="0"/>
                <xsd:element ref="ns4:MediaServiceSearchProperties" minOccurs="0"/>
                <xsd:element ref="ns4:MediaServiceObjectDetectorVersions" minOccurs="0"/>
                <xsd:element ref="ns4:lcf76f155ced4ddcb4097134ff3c332f" minOccurs="0"/>
                <xsd:element ref="ns4:MediaServiceDateTaken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49f0e2-9d42-4da9-bb13-82df04305baa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Catch-all-kolom van taxonomie" ma:hidden="true" ma:list="{143c9995-5118-4d46-b100-5873cfb878a4}" ma:internalName="TaxCatchAll" ma:showField="CatchAllData" ma:web="6349f0e2-9d42-4da9-bb13-82df04305b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73e52c-07d4-4617-ab67-464747257e8d" elementFormDefault="qualified">
    <xsd:import namespace="http://schemas.microsoft.com/office/2006/documentManagement/types"/>
    <xsd:import namespace="http://schemas.microsoft.com/office/infopath/2007/PartnerControls"/>
    <xsd:element name="c6664f9864b54a78bdf9e6230de1c78b" ma:index="9" nillable="true" ma:taxonomy="true" ma:internalName="c6664f9864b54a78bdf9e6230de1c78b" ma:taxonomyFieldName="Saxion_Organisatie" ma:displayName="Organisatie" ma:fieldId="{c6664f98-64b5-4a78-bdf9-e6230de1c78b}" ma:sspId="ea23b583-fc58-4aef-a739-6987dbfb3358" ma:termSetId="f5ce510c-de11-4010-8708-f2f2dfd0e37c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09f8b7-fde1-4687-9c94-9591fce7fd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Afbeeldingtags" ma:readOnly="false" ma:fieldId="{5cf76f15-5ced-4ddc-b409-7134ff3c332f}" ma:taxonomyMulti="true" ma:sspId="ea23b583-fc58-4aef-a739-6987dbfb335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6664f9864b54a78bdf9e6230de1c78b xmlns="6c73e52c-07d4-4617-ab67-464747257e8d">
      <Terms xmlns="http://schemas.microsoft.com/office/infopath/2007/PartnerControls"/>
    </c6664f9864b54a78bdf9e6230de1c78b>
    <lcf76f155ced4ddcb4097134ff3c332f xmlns="2a09f8b7-fde1-4687-9c94-9591fce7fdfa">
      <Terms xmlns="http://schemas.microsoft.com/office/infopath/2007/PartnerControls"/>
    </lcf76f155ced4ddcb4097134ff3c332f>
    <TaxCatchAll xmlns="6349f0e2-9d42-4da9-bb13-82df04305baa" xsi:nil="true"/>
  </documentManagement>
</p:properties>
</file>

<file path=customXml/itemProps1.xml><?xml version="1.0" encoding="utf-8"?>
<ds:datastoreItem xmlns:ds="http://schemas.openxmlformats.org/officeDocument/2006/customXml" ds:itemID="{F4C7B42C-9EA9-4708-AB95-3DD4F4DCCC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49f0e2-9d42-4da9-bb13-82df04305baa"/>
    <ds:schemaRef ds:uri="6c73e52c-07d4-4617-ab67-464747257e8d"/>
    <ds:schemaRef ds:uri="2a09f8b7-fde1-4687-9c94-9591fce7fd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5BFC161-1F82-48F9-A00D-6DE619665FF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B5DE1A2-EB2D-46EF-8188-62D784A994B3}">
  <ds:schemaRefs>
    <ds:schemaRef ds:uri="http://schemas.microsoft.com/office/2006/metadata/properties"/>
    <ds:schemaRef ds:uri="http://schemas.microsoft.com/office/infopath/2007/PartnerControls"/>
    <ds:schemaRef ds:uri="6c73e52c-07d4-4617-ab67-464747257e8d"/>
    <ds:schemaRef ds:uri="2a09f8b7-fde1-4687-9c94-9591fce7fdfa"/>
    <ds:schemaRef ds:uri="6349f0e2-9d42-4da9-bb13-82df04305ba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Toegankelijke Powerpoint Template</Template>
  <TotalTime>0</TotalTime>
  <Words>45</Words>
  <Application>Microsoft Office PowerPoint</Application>
  <PresentationFormat>Widescreen</PresentationFormat>
  <Paragraphs>2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14</vt:i4>
      </vt:variant>
      <vt:variant>
        <vt:lpstr>Slide Titles</vt:lpstr>
      </vt:variant>
      <vt:variant>
        <vt:i4>14</vt:i4>
      </vt:variant>
    </vt:vector>
  </HeadingPairs>
  <TitlesOfParts>
    <vt:vector size="32" baseType="lpstr">
      <vt:lpstr>Atkinson Hyperlegible Next Ligh</vt:lpstr>
      <vt:lpstr>Atkinson Hyperlegible Next Medi</vt:lpstr>
      <vt:lpstr>Arial</vt:lpstr>
      <vt:lpstr>Aptos</vt:lpstr>
      <vt:lpstr>Leeg Wit</vt:lpstr>
      <vt:lpstr>Inhoudsopgave wit</vt:lpstr>
      <vt:lpstr>1 Wit</vt:lpstr>
      <vt:lpstr>2 Wit</vt:lpstr>
      <vt:lpstr>3 Wit</vt:lpstr>
      <vt:lpstr>4 Wit</vt:lpstr>
      <vt:lpstr>5 Wit</vt:lpstr>
      <vt:lpstr>Leeg Zwart</vt:lpstr>
      <vt:lpstr>Inhoudsopgave Zwart</vt:lpstr>
      <vt:lpstr>1 Zwart</vt:lpstr>
      <vt:lpstr>2 Zwart</vt:lpstr>
      <vt:lpstr>3 Zwart</vt:lpstr>
      <vt:lpstr>4 Zwart</vt:lpstr>
      <vt:lpstr>5 Zwart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Jorik Ordelmans</dc:creator>
  <cp:lastModifiedBy>Jorik Ordelmans</cp:lastModifiedBy>
  <cp:revision>1</cp:revision>
  <dcterms:created xsi:type="dcterms:W3CDTF">2026-02-12T15:44:22Z</dcterms:created>
  <dcterms:modified xsi:type="dcterms:W3CDTF">2026-02-12T15:46:55Z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0x010100B0369A432BFDD24290BC7110B2FF7A44</vt:lpwstr>
  </property>
</Properties>
</file>